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VNFu1bz7x8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830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ar-AE" sz="2400" dirty="0">
                <a:hlinkClick r:id="rId2"/>
              </a:rPr>
              <a:t>درس في النجارة 🔨🔨 وكمان مشروع مربح 💸💸 (</a:t>
            </a:r>
            <a:r>
              <a:rPr lang="en-US" sz="2400" dirty="0">
                <a:hlinkClick r:id="rId2"/>
              </a:rPr>
              <a:t>youtube.com)</a:t>
            </a:r>
            <a:endParaRPr lang="ar-AE" sz="2400" dirty="0"/>
          </a:p>
          <a:p>
            <a:pPr marL="342900" indent="-342900" algn="ctr">
              <a:buFont typeface="Arial"/>
              <a:buChar char="•"/>
            </a:pP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521975" y="926716"/>
            <a:ext cx="9056724" cy="5967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الثامن: </a:t>
            </a: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رحلة افتراضية الى </a:t>
            </a:r>
            <a:r>
              <a:rPr lang="ar-AE" sz="320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ورشة النجارة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55</cp:revision>
  <dcterms:created xsi:type="dcterms:W3CDTF">2023-05-01T10:02:06Z</dcterms:created>
  <dcterms:modified xsi:type="dcterms:W3CDTF">2024-03-31T10:59:09Z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