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7"/>
  </p:notesMasterIdLst>
  <p:sldIdLst>
    <p:sldId id="1157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C93A65-6240-4D60-AB59-E5B4C2200CC0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A0A23F-74AC-4663-AED5-21AF91E6F5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070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2A77-0C1D-72F1-1685-6CA120E38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D6DA8-1140-A574-29CB-EEA66910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3259-1FB9-6D4F-D2B0-052CA974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9F5C-8D87-3F94-D42D-0A59B883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F133-66DD-6340-A0FC-F6C00956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8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4BF8-B99D-8132-E1C3-A37C5B22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48135-3C71-973B-BFF6-5B1EFF192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DFBE1-7432-B8B0-DA0C-CF85EE8F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6FB1-C414-90F2-D931-09DDC255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B63B-69CE-A325-9D38-75A2136D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8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352DC-C8A9-8A6E-89E1-317C27DBE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F4874-60A9-EE66-A48D-8CA8D43A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95E1-44DE-2A3A-0FEC-DD602152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0065-63B5-8E2A-A246-5AA22C87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D854-E049-7883-0823-D8F299A7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5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275439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317738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183269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165765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07820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49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5017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98-39DF-4EB7-6DEC-25DFEE07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FA5B5-7AD9-49E9-2293-B04A064D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26DE4-85D1-7BF2-0DAC-430048BA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0EBA-ABE3-AAE2-F828-A0FA872C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12F98-FC48-0453-73DF-C7A4252D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1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231D-734A-5F37-CB4A-BF4F08A2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A2EC3-7239-449B-17D0-1A870C45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FDB8-B173-728E-A3E6-4F08B1DC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5FE8-4CF5-EE60-CDAB-837C485E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2F6A2-98DD-6884-D8E4-EB32842C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BE0C-97F9-5598-AE44-268707F7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3463-0738-BF2E-D6D8-DDEBAE29F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02E9D-FD66-1873-34A7-4038895C2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D0DF-1B32-D5DE-B132-35EA19B9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911-2003-FA89-FB75-6D5C2196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E679F-AD8A-1C2C-3744-F8A735F6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12A6-0084-4C91-2CF9-FDFDAAF3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4608-9B66-A78C-C302-548C9565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379DB-4DAB-A664-ED86-82FDCA9D2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062C2-CE23-5560-1BB5-904C14135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430E0-C90F-C06B-AB1B-6FCD07F7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82C93-992E-CB79-BE00-83E253EF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7FD3F-054D-0441-8D9E-32B66084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CE0D2-1169-9C9A-31AD-5273E013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6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9589-3686-A634-0E37-E14D6116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A4D21-9C79-8F53-A962-83978BC6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2EBDE-BF26-004A-8F01-010F4A3C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EEDB-A128-F8DB-D448-5B1EBEFD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6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582F5-2D82-C83C-8D3B-97222E06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DF5CA-F0A0-B31A-454C-3651601D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E72BA-6BCF-4E21-B4FC-99334827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1C1D-8E29-0929-E59B-58E93D87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FEB57-2F81-E1D5-9B2B-1EC949BD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559F4-1F0B-E3E2-0B61-8D91EC3BC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FE032-BD8D-D7CA-1F97-6D93DD66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D1270-9DC4-3016-82F6-2784C69A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3D49A-1A6E-C170-9F57-A62448A7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9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E158-C6B6-08DC-2192-DA1C10BB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01A15-B611-7188-9281-49FE27365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2C714-87E1-B92B-F353-AED6C278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BCB3-9326-D1CD-E994-B3169E6E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C5C61-DBE2-68AB-5857-D948859A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DE63C-77C5-FD02-09C7-8FFE5C2C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2A871-BDF7-E10C-F63D-951D1A0C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D437-ECF3-470F-82A9-BF322ECA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FB815-F00A-F506-308E-7D513780B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39F1-836A-4789-AC19-B91D1D4E1122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71D20-D692-07A7-1EF5-E41EBE8C1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104B-922F-1080-D38F-09FFE2D5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423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VNFu1bz7x8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0C0E70E3-BFEE-7AC5-95B7-B85F3421F563}"/>
              </a:ext>
            </a:extLst>
          </p:cNvPr>
          <p:cNvSpPr txBox="1"/>
          <p:nvPr/>
        </p:nvSpPr>
        <p:spPr>
          <a:xfrm>
            <a:off x="1734346" y="3363304"/>
            <a:ext cx="8725342" cy="83099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 lIns="91440" tIns="45720" rIns="91440" bIns="45720" anchor="t">
            <a:spAutoFit/>
          </a:bodyPr>
          <a:lstStyle/>
          <a:p>
            <a:pPr marL="342900" indent="-342900" algn="ctr">
              <a:buFont typeface="Arial"/>
              <a:buChar char="•"/>
            </a:pPr>
            <a:r>
              <a:rPr lang="ar-AE" sz="2400" dirty="0">
                <a:hlinkClick r:id="rId2"/>
              </a:rPr>
              <a:t>درس في النجارة 🔨🔨 وكمان مشروع مربح 💸💸 (</a:t>
            </a:r>
            <a:r>
              <a:rPr lang="en-US" sz="2400" dirty="0">
                <a:hlinkClick r:id="rId2"/>
              </a:rPr>
              <a:t>youtube.com)</a:t>
            </a:r>
            <a:endParaRPr lang="ar-AE" sz="2400" dirty="0"/>
          </a:p>
          <a:p>
            <a:pPr marL="342900" indent="-342900" algn="ctr">
              <a:buFont typeface="Arial"/>
              <a:buChar char="•"/>
            </a:pPr>
            <a:endParaRPr lang="en-GB" sz="2400" b="1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D07F9A5-BD34-45DF-8C34-F84E3A643049}"/>
              </a:ext>
            </a:extLst>
          </p:cNvPr>
          <p:cNvSpPr txBox="1"/>
          <p:nvPr/>
        </p:nvSpPr>
        <p:spPr>
          <a:xfrm>
            <a:off x="2521975" y="926716"/>
            <a:ext cx="9056724" cy="59676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 anchor="t">
            <a:spAutoFit/>
          </a:bodyPr>
          <a:lstStyle/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AE" sz="320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الدرس الثامن: </a:t>
            </a:r>
            <a:r>
              <a:rPr lang="ar-AE" sz="3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رحلة افتراضية الى </a:t>
            </a:r>
            <a:r>
              <a:rPr lang="ar-AE" sz="320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ورشة النجارة</a:t>
            </a:r>
            <a:endParaRPr lang="en-US" sz="32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810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9b9aab31-0c16-4346-9c38-04415f4a4d2d">
      <UserInfo>
        <DisplayName>EIMAN RASHED ALSHAMSI</DisplayName>
        <AccountId>10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D8CC9EE4801F4B8F08E004DE5D0B29" ma:contentTypeVersion="7" ma:contentTypeDescription="Create a new document." ma:contentTypeScope="" ma:versionID="c25fc6b77e5513ae4840aa9a3c2cfb2e">
  <xsd:schema xmlns:xsd="http://www.w3.org/2001/XMLSchema" xmlns:xs="http://www.w3.org/2001/XMLSchema" xmlns:p="http://schemas.microsoft.com/office/2006/metadata/properties" xmlns:ns2="e9b5038c-8b9f-4961-9fe9-ef55901a2008" xmlns:ns3="9b9aab31-0c16-4346-9c38-04415f4a4d2d" targetNamespace="http://schemas.microsoft.com/office/2006/metadata/properties" ma:root="true" ma:fieldsID="7bf5c5be76c9a583cf843c56954b1877" ns2:_="" ns3:_="">
    <xsd:import namespace="e9b5038c-8b9f-4961-9fe9-ef55901a2008"/>
    <xsd:import namespace="9b9aab31-0c16-4346-9c38-04415f4a4d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b5038c-8b9f-4961-9fe9-ef55901a20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aab31-0c16-4346-9c38-04415f4a4d2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4F760C8-FADA-4324-A0F1-726ABA51B091}">
  <ds:schemaRefs>
    <ds:schemaRef ds:uri="9b9aab31-0c16-4346-9c38-04415f4a4d2d"/>
    <ds:schemaRef ds:uri="e9b5038c-8b9f-4961-9fe9-ef55901a2008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D30EBDC-8691-403A-B118-BC3CB216F638}">
  <ds:schemaRefs>
    <ds:schemaRef ds:uri="9b9aab31-0c16-4346-9c38-04415f4a4d2d"/>
    <ds:schemaRef ds:uri="e9b5038c-8b9f-4961-9fe9-ef55901a200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D5C8D801-AC98-43E3-9B17-53ACBC79911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21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Arial</vt:lpstr>
      <vt:lpstr>Calibri</vt:lpstr>
      <vt:lpstr>Calibri Light</vt:lpstr>
      <vt:lpstr>Helvetica</vt:lpstr>
      <vt:lpstr>Office Theme</vt:lpstr>
      <vt:lpstr>2_Office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Mansoor Mohammed Nasser AlFarsi</dc:creator>
  <cp:lastModifiedBy>Mansoor Mohammed Nasser AlFarsi</cp:lastModifiedBy>
  <cp:revision>55</cp:revision>
  <dcterms:created xsi:type="dcterms:W3CDTF">2023-05-01T10:02:06Z</dcterms:created>
  <dcterms:modified xsi:type="dcterms:W3CDTF">2024-03-31T10:59:09Z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0x0101008ED8CC9EE4801F4B8F08E004DE5D0B29</vt:lpwstr>
  </property>
</Properties>
</file>